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02" y="332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76632-A14D-48B6-ACE1-AF712D16180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928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01/12/2017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570186"/>
          </a:xfrm>
        </p:spPr>
        <p:txBody>
          <a:bodyPr>
            <a:normAutofit/>
          </a:bodyPr>
          <a:lstStyle/>
          <a:p>
            <a:r>
              <a:rPr lang="en-GB" dirty="0" smtClean="0"/>
              <a:t>BRAINSTORM: What skills does </a:t>
            </a:r>
            <a:r>
              <a:rPr lang="en-GB" u="sng" dirty="0" smtClean="0"/>
              <a:t>everyone</a:t>
            </a:r>
            <a:r>
              <a:rPr lang="en-GB" dirty="0" smtClean="0"/>
              <a:t> need at work?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8396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Skills for success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3886200"/>
            <a:ext cx="7632848" cy="1752600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LO: To know what skills are essential for success and to evaluate our own strengths and weaknesses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50704" cy="3154362"/>
          </a:xfrm>
        </p:spPr>
        <p:txBody>
          <a:bodyPr>
            <a:normAutofit/>
          </a:bodyPr>
          <a:lstStyle/>
          <a:p>
            <a:r>
              <a:rPr lang="en-GB" dirty="0" smtClean="0"/>
              <a:t>Top 10 Skills (voted by employers)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5936" y="260648"/>
            <a:ext cx="4968552" cy="586551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Verbal communication</a:t>
            </a:r>
          </a:p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Teamwork</a:t>
            </a:r>
          </a:p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Commercial awareness</a:t>
            </a:r>
          </a:p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Analysing and investigating</a:t>
            </a:r>
          </a:p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Initiative/self-motivation</a:t>
            </a:r>
          </a:p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Drive</a:t>
            </a:r>
          </a:p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Written communication</a:t>
            </a:r>
          </a:p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Planning and organising</a:t>
            </a:r>
          </a:p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Flexibility</a:t>
            </a:r>
          </a:p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Time management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323528" y="3645024"/>
            <a:ext cx="3528392" cy="2304256"/>
          </a:xfrm>
          <a:prstGeom prst="wedgeEllipseCallout">
            <a:avLst>
              <a:gd name="adj1" fmla="val -48460"/>
              <a:gd name="adj2" fmla="val 7555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Comic Sans MS" pitchFamily="66" charset="0"/>
              </a:rPr>
              <a:t>Use a dictionary to look up the words that you don’t know: Write a definition of each in your own words</a:t>
            </a:r>
            <a:endParaRPr lang="en-GB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847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can you develop these skills before you start working?  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12882" y="1628800"/>
            <a:ext cx="4235581" cy="41764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 smtClean="0">
                <a:solidFill>
                  <a:schemeClr val="tx1"/>
                </a:solidFill>
              </a:rPr>
              <a:t>Which of the ten skills could this evidence?  Why?   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Verbal </a:t>
            </a:r>
            <a:r>
              <a:rPr lang="en-GB" sz="2000" dirty="0">
                <a:solidFill>
                  <a:schemeClr val="tx1"/>
                </a:solidFill>
              </a:rPr>
              <a:t>communication</a:t>
            </a:r>
          </a:p>
          <a:p>
            <a:r>
              <a:rPr lang="en-GB" sz="2000" dirty="0">
                <a:solidFill>
                  <a:schemeClr val="tx1"/>
                </a:solidFill>
              </a:rPr>
              <a:t>Teamwork</a:t>
            </a:r>
          </a:p>
          <a:p>
            <a:r>
              <a:rPr lang="en-GB" sz="2000" dirty="0">
                <a:solidFill>
                  <a:schemeClr val="tx1"/>
                </a:solidFill>
              </a:rPr>
              <a:t>Commercial awareness</a:t>
            </a:r>
          </a:p>
          <a:p>
            <a:r>
              <a:rPr lang="en-GB" sz="2000" dirty="0">
                <a:solidFill>
                  <a:schemeClr val="tx1"/>
                </a:solidFill>
              </a:rPr>
              <a:t>Analysing and investigating</a:t>
            </a:r>
          </a:p>
          <a:p>
            <a:r>
              <a:rPr lang="en-GB" sz="2000" dirty="0">
                <a:solidFill>
                  <a:schemeClr val="tx1"/>
                </a:solidFill>
              </a:rPr>
              <a:t>Initiative/self-motivation</a:t>
            </a:r>
          </a:p>
          <a:p>
            <a:r>
              <a:rPr lang="en-GB" sz="2000" dirty="0">
                <a:solidFill>
                  <a:schemeClr val="tx1"/>
                </a:solidFill>
              </a:rPr>
              <a:t>Drive</a:t>
            </a:r>
          </a:p>
          <a:p>
            <a:r>
              <a:rPr lang="en-GB" sz="2000" dirty="0">
                <a:solidFill>
                  <a:schemeClr val="tx1"/>
                </a:solidFill>
              </a:rPr>
              <a:t>Written communication</a:t>
            </a:r>
          </a:p>
          <a:p>
            <a:r>
              <a:rPr lang="en-GB" sz="2000" dirty="0">
                <a:solidFill>
                  <a:schemeClr val="tx1"/>
                </a:solidFill>
              </a:rPr>
              <a:t>Planning and organising</a:t>
            </a:r>
          </a:p>
          <a:p>
            <a:r>
              <a:rPr lang="en-GB" sz="2000" dirty="0">
                <a:solidFill>
                  <a:schemeClr val="tx1"/>
                </a:solidFill>
              </a:rPr>
              <a:t>Flexibility</a:t>
            </a:r>
          </a:p>
          <a:p>
            <a:r>
              <a:rPr lang="en-GB" sz="2000" dirty="0">
                <a:solidFill>
                  <a:schemeClr val="tx1"/>
                </a:solidFill>
              </a:rPr>
              <a:t>Time management</a:t>
            </a:r>
          </a:p>
          <a:p>
            <a:pPr marL="0" indent="0">
              <a:buNone/>
            </a:pPr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68" t="27129" r="16979" b="16919"/>
          <a:stretch/>
        </p:blipFill>
        <p:spPr bwMode="auto">
          <a:xfrm>
            <a:off x="251520" y="1916832"/>
            <a:ext cx="4238171" cy="4093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314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2" t="25758" r="34943" b="25000"/>
          <a:stretch/>
        </p:blipFill>
        <p:spPr bwMode="auto">
          <a:xfrm>
            <a:off x="4427984" y="2420888"/>
            <a:ext cx="4464496" cy="3103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</p:spPr>
        <p:txBody>
          <a:bodyPr>
            <a:noAutofit/>
          </a:bodyPr>
          <a:lstStyle/>
          <a:p>
            <a:pPr algn="l"/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>Working in pairs:</a:t>
            </a:r>
            <a:br>
              <a:rPr lang="en-GB" sz="2200" dirty="0" smtClean="0"/>
            </a:br>
            <a:r>
              <a:rPr lang="en-GB" sz="2200" dirty="0" smtClean="0"/>
              <a:t>- Identify ONE skill for each activity (no repeating skills)</a:t>
            </a:r>
            <a:br>
              <a:rPr lang="en-GB" sz="2200" dirty="0" smtClean="0"/>
            </a:br>
            <a:r>
              <a:rPr lang="en-GB" sz="2200" dirty="0" smtClean="0"/>
              <a:t>- Explain why the activity evidences the skill </a:t>
            </a:r>
            <a:r>
              <a:rPr lang="en-GB" sz="2800" dirty="0" smtClean="0"/>
              <a:t/>
            </a:r>
            <a:br>
              <a:rPr lang="en-GB" sz="2800" dirty="0" smtClean="0"/>
            </a:br>
            <a:endParaRPr lang="en-GB" sz="28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9512" y="1691328"/>
            <a:ext cx="3683000" cy="38496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 smtClean="0">
                <a:solidFill>
                  <a:schemeClr val="tx1"/>
                </a:solidFill>
              </a:rPr>
              <a:t>Which of the ten skills does this evidence?  Why?   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Verbal </a:t>
            </a:r>
            <a:r>
              <a:rPr lang="en-GB" sz="2000" dirty="0">
                <a:solidFill>
                  <a:schemeClr val="tx1"/>
                </a:solidFill>
              </a:rPr>
              <a:t>communication</a:t>
            </a:r>
          </a:p>
          <a:p>
            <a:r>
              <a:rPr lang="en-GB" sz="2000" dirty="0">
                <a:solidFill>
                  <a:schemeClr val="tx1"/>
                </a:solidFill>
              </a:rPr>
              <a:t>Teamwork</a:t>
            </a:r>
          </a:p>
          <a:p>
            <a:r>
              <a:rPr lang="en-GB" sz="2000" dirty="0">
                <a:solidFill>
                  <a:schemeClr val="tx1"/>
                </a:solidFill>
              </a:rPr>
              <a:t>Commercial awareness</a:t>
            </a:r>
          </a:p>
          <a:p>
            <a:r>
              <a:rPr lang="en-GB" sz="2000" dirty="0">
                <a:solidFill>
                  <a:schemeClr val="tx1"/>
                </a:solidFill>
              </a:rPr>
              <a:t>Analysing and investigating</a:t>
            </a:r>
          </a:p>
          <a:p>
            <a:r>
              <a:rPr lang="en-GB" sz="2000" dirty="0">
                <a:solidFill>
                  <a:schemeClr val="tx1"/>
                </a:solidFill>
              </a:rPr>
              <a:t>Initiative/self-motivation</a:t>
            </a:r>
          </a:p>
          <a:p>
            <a:r>
              <a:rPr lang="en-GB" sz="2000" dirty="0">
                <a:solidFill>
                  <a:schemeClr val="tx1"/>
                </a:solidFill>
              </a:rPr>
              <a:t>Drive</a:t>
            </a:r>
          </a:p>
          <a:p>
            <a:r>
              <a:rPr lang="en-GB" sz="2000" dirty="0">
                <a:solidFill>
                  <a:schemeClr val="tx1"/>
                </a:solidFill>
              </a:rPr>
              <a:t>Written communication</a:t>
            </a:r>
          </a:p>
          <a:p>
            <a:r>
              <a:rPr lang="en-GB" sz="2000" dirty="0">
                <a:solidFill>
                  <a:schemeClr val="tx1"/>
                </a:solidFill>
              </a:rPr>
              <a:t>Planning and organising</a:t>
            </a:r>
          </a:p>
          <a:p>
            <a:r>
              <a:rPr lang="en-GB" sz="2000" dirty="0">
                <a:solidFill>
                  <a:schemeClr val="tx1"/>
                </a:solidFill>
              </a:rPr>
              <a:t>Flexibility</a:t>
            </a:r>
          </a:p>
          <a:p>
            <a:r>
              <a:rPr lang="en-GB" sz="2000" dirty="0">
                <a:solidFill>
                  <a:schemeClr val="tx1"/>
                </a:solidFill>
              </a:rPr>
              <a:t>Time management</a:t>
            </a:r>
          </a:p>
          <a:p>
            <a:pPr marL="0" indent="0">
              <a:buNone/>
            </a:pP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591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5410944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Now think for  you….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1880" y="1778086"/>
            <a:ext cx="5266928" cy="4525963"/>
          </a:xfrm>
        </p:spPr>
        <p:txBody>
          <a:bodyPr/>
          <a:lstStyle/>
          <a:p>
            <a:pPr marL="0" indent="0">
              <a:buNone/>
            </a:pPr>
            <a:r>
              <a:rPr lang="en-GB" u="sng" dirty="0" smtClean="0">
                <a:solidFill>
                  <a:schemeClr val="tx1"/>
                </a:solidFill>
              </a:rPr>
              <a:t>Examples could include: </a:t>
            </a:r>
          </a:p>
          <a:p>
            <a:r>
              <a:rPr lang="en-GB" sz="2800" dirty="0" smtClean="0">
                <a:solidFill>
                  <a:schemeClr val="tx1"/>
                </a:solidFill>
              </a:rPr>
              <a:t>Examples from lessons? </a:t>
            </a:r>
          </a:p>
          <a:p>
            <a:r>
              <a:rPr lang="en-GB" sz="2800" dirty="0" smtClean="0">
                <a:solidFill>
                  <a:schemeClr val="tx1"/>
                </a:solidFill>
              </a:rPr>
              <a:t>Activities outside school</a:t>
            </a:r>
          </a:p>
          <a:p>
            <a:r>
              <a:rPr lang="en-GB" sz="2800" dirty="0" smtClean="0">
                <a:solidFill>
                  <a:schemeClr val="tx1"/>
                </a:solidFill>
              </a:rPr>
              <a:t>Holiday schemes </a:t>
            </a:r>
            <a:r>
              <a:rPr lang="en-GB" sz="2800" dirty="0" smtClean="0">
                <a:solidFill>
                  <a:schemeClr val="tx1"/>
                </a:solidFill>
              </a:rPr>
              <a:t>etc. </a:t>
            </a:r>
            <a:endParaRPr lang="en-GB" sz="2800" dirty="0" smtClean="0">
              <a:solidFill>
                <a:schemeClr val="tx1"/>
              </a:solidFill>
            </a:endParaRPr>
          </a:p>
          <a:p>
            <a:r>
              <a:rPr lang="en-GB" sz="2800" dirty="0" smtClean="0">
                <a:solidFill>
                  <a:schemeClr val="tx1"/>
                </a:solidFill>
              </a:rPr>
              <a:t>Clubs / Teams </a:t>
            </a:r>
            <a:r>
              <a:rPr lang="en-GB" sz="2800" dirty="0" smtClean="0">
                <a:solidFill>
                  <a:schemeClr val="tx1"/>
                </a:solidFill>
              </a:rPr>
              <a:t>etc.</a:t>
            </a:r>
            <a:endParaRPr lang="en-GB" sz="2800" dirty="0" smtClean="0">
              <a:solidFill>
                <a:schemeClr val="tx1"/>
              </a:solidFill>
            </a:endParaRPr>
          </a:p>
          <a:p>
            <a:r>
              <a:rPr lang="en-GB" sz="2800" dirty="0" smtClean="0">
                <a:solidFill>
                  <a:schemeClr val="tx1"/>
                </a:solidFill>
              </a:rPr>
              <a:t>Your hobbies / interests? </a:t>
            </a:r>
          </a:p>
          <a:p>
            <a:r>
              <a:rPr lang="en-GB" sz="2800" dirty="0" smtClean="0">
                <a:solidFill>
                  <a:schemeClr val="tx1"/>
                </a:solidFill>
              </a:rPr>
              <a:t>Things you do at home? </a:t>
            </a:r>
            <a:endParaRPr lang="en-GB" sz="28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88" t="20855" r="29297" b="12693"/>
          <a:stretch/>
        </p:blipFill>
        <p:spPr bwMode="auto">
          <a:xfrm>
            <a:off x="179512" y="1844824"/>
            <a:ext cx="3077164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9806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Share your skills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One skill that I have is….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	For example I….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One skill that I need to develop is…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867482"/>
      </p:ext>
    </p:extLst>
  </p:cSld>
  <p:clrMapOvr>
    <a:masterClrMapping/>
  </p:clrMapOvr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3387</TotalTime>
  <Words>195</Words>
  <Application>Microsoft Office PowerPoint</Application>
  <PresentationFormat>On-screen Show (4:3)</PresentationFormat>
  <Paragraphs>53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Stepping Stones</vt:lpstr>
      <vt:lpstr>BRAINSTORM: What skills does everyone need at work?  </vt:lpstr>
      <vt:lpstr>Skills for success</vt:lpstr>
      <vt:lpstr>Top 10 Skills (voted by employers)</vt:lpstr>
      <vt:lpstr>How can you develop these skills before you start working?  </vt:lpstr>
      <vt:lpstr> Working in pairs: - Identify ONE skill for each activity (no repeating skills) - Explain why the activity evidences the skill  </vt:lpstr>
      <vt:lpstr>Now think for  you….</vt:lpstr>
      <vt:lpstr>Share your skills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Skills for success</dc:title>
  <dc:creator>Ms K. Mitchell</dc:creator>
  <cp:lastModifiedBy>Ms J. Dimes</cp:lastModifiedBy>
  <cp:revision>9</cp:revision>
  <dcterms:created xsi:type="dcterms:W3CDTF">2017-02-27T10:25:44Z</dcterms:created>
  <dcterms:modified xsi:type="dcterms:W3CDTF">2017-12-01T10:58:50Z</dcterms:modified>
</cp:coreProperties>
</file>